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3" Target="docProps/core.xml" Type="http://schemas.openxmlformats.org/package/2006/relationships/metadata/core-properties"/>
  <Relationship Id="rId2" Target="docProps/app.xml" Type="http://schemas.openxmlformats.org/officeDocument/2006/relationships/extended-properties"/>
  <Relationship Id="rId1" Target="ppt/presentation.xml" Type="http://schemas.openxmlformats.org/officeDocument/2006/relationships/officeDocument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/>
  <p:notesSz cx="6858000" cy="9144000"/>
</p:presentation>
</file>

<file path=ppt/_rels/presentation.xml.rels><?xml version="1.0" encoding="UTF-8" standalone="no" ?>
<Relationships xmlns="http://schemas.openxmlformats.org/package/2006/relationships">
  <Relationship Id="rId42" Target="slides/slide40.xml" Type="http://schemas.openxmlformats.org/officeDocument/2006/relationships/slide"/>
  <Relationship Id="rId40" Target="slides/slide38.xml" Type="http://schemas.openxmlformats.org/officeDocument/2006/relationships/slide"/>
  <Relationship Id="rId39" Target="slides/slide37.xml" Type="http://schemas.openxmlformats.org/officeDocument/2006/relationships/slide"/>
  <Relationship Id="rId38" Target="slides/slide36.xml" Type="http://schemas.openxmlformats.org/officeDocument/2006/relationships/slide"/>
  <Relationship Id="rId41" Target="slides/slide39.xml" Type="http://schemas.openxmlformats.org/officeDocument/2006/relationships/slide"/>
  <Relationship Id="rId36" Target="slides/slide34.xml" Type="http://schemas.openxmlformats.org/officeDocument/2006/relationships/slide"/>
  <Relationship Id="rId35" Target="slides/slide33.xml" Type="http://schemas.openxmlformats.org/officeDocument/2006/relationships/slide"/>
  <Relationship Id="rId34" Target="slides/slide32.xml" Type="http://schemas.openxmlformats.org/officeDocument/2006/relationships/slide"/>
  <Relationship Id="rId33" Target="slides/slide31.xml" Type="http://schemas.openxmlformats.org/officeDocument/2006/relationships/slide"/>
  <Relationship Id="rId29" Target="slides/slide27.xml" Type="http://schemas.openxmlformats.org/officeDocument/2006/relationships/slide"/>
  <Relationship Id="rId28" Target="slides/slide26.xml" Type="http://schemas.openxmlformats.org/officeDocument/2006/relationships/slide"/>
  <Relationship Id="rId27" Target="slides/slide25.xml" Type="http://schemas.openxmlformats.org/officeDocument/2006/relationships/slide"/>
  <Relationship Id="rId23" Target="slides/slide21.xml" Type="http://schemas.openxmlformats.org/officeDocument/2006/relationships/slide"/>
  <Relationship Id="rId22" Target="slides/slide20.xml" Type="http://schemas.openxmlformats.org/officeDocument/2006/relationships/slide"/>
  <Relationship Id="rId21" Target="slides/slide19.xml" Type="http://schemas.openxmlformats.org/officeDocument/2006/relationships/slide"/>
  <Relationship Id="rId25" Target="slides/slide23.xml" Type="http://schemas.openxmlformats.org/officeDocument/2006/relationships/slide"/>
  <Relationship Id="rId13" Target="slides/slide11.xml" Type="http://schemas.openxmlformats.org/officeDocument/2006/relationships/slide"/>
  <Relationship Id="rId11" Target="slides/slide9.xml" Type="http://schemas.openxmlformats.org/officeDocument/2006/relationships/slide"/>
  <Relationship Id="rId24" Target="slides/slide22.xml" Type="http://schemas.openxmlformats.org/officeDocument/2006/relationships/slide"/>
  <Relationship Id="rId10" Target="slides/slide8.xml" Type="http://schemas.openxmlformats.org/officeDocument/2006/relationships/slide"/>
  <Relationship Id="rId17" Target="slides/slide15.xml" Type="http://schemas.openxmlformats.org/officeDocument/2006/relationships/slide"/>
  <Relationship Id="rId18" Target="slides/slide16.xml" Type="http://schemas.openxmlformats.org/officeDocument/2006/relationships/slide"/>
  <Relationship Id="rId26" Target="slides/slide24.xml" Type="http://schemas.openxmlformats.org/officeDocument/2006/relationships/slide"/>
  <Relationship Id="rId15" Target="slides/slide13.xml" Type="http://schemas.openxmlformats.org/officeDocument/2006/relationships/slide"/>
  <Relationship Id="rId9" Target="slides/slide7.xml" Type="http://schemas.openxmlformats.org/officeDocument/2006/relationships/slide"/>
  <Relationship Id="rId8" Target="slides/slide6.xml" Type="http://schemas.openxmlformats.org/officeDocument/2006/relationships/slide"/>
  <Relationship Id="rId20" Target="slides/slide18.xml" Type="http://schemas.openxmlformats.org/officeDocument/2006/relationships/slide"/>
  <Relationship Id="rId31" Target="slides/slide29.xml" Type="http://schemas.openxmlformats.org/officeDocument/2006/relationships/slide"/>
  <Relationship Id="rId37" Target="slides/slide35.xml" Type="http://schemas.openxmlformats.org/officeDocument/2006/relationships/slide"/>
  <Relationship Id="rId19" Target="slides/slide17.xml" Type="http://schemas.openxmlformats.org/officeDocument/2006/relationships/slide"/>
  <Relationship Id="rId7" Target="slides/slide5.xml" Type="http://schemas.openxmlformats.org/officeDocument/2006/relationships/slide"/>
  <Relationship Id="rId14" Target="slides/slide12.xml" Type="http://schemas.openxmlformats.org/officeDocument/2006/relationships/slide"/>
  <Relationship Id="rId6" Target="slides/slide4.xml" Type="http://schemas.openxmlformats.org/officeDocument/2006/relationships/slide"/>
  <Relationship Id="rId5" Target="slides/slide3.xml" Type="http://schemas.openxmlformats.org/officeDocument/2006/relationships/slide"/>
  <Relationship Id="rId16" Target="slides/slide14.xml" Type="http://schemas.openxmlformats.org/officeDocument/2006/relationships/slide"/>
  <Relationship Id="rId4" Target="slides/slide2.xml" Type="http://schemas.openxmlformats.org/officeDocument/2006/relationships/slide"/>
  <Relationship Id="rId12" Target="slides/slide10.xml" Type="http://schemas.openxmlformats.org/officeDocument/2006/relationships/slide"/>
  <Relationship Id="rId32" Target="slides/slide30.xml" Type="http://schemas.openxmlformats.org/officeDocument/2006/relationships/slide"/>
  <Relationship Id="rId3" Target="slides/slide1.xml" Type="http://schemas.openxmlformats.org/officeDocument/2006/relationships/slide"/>
  <Relationship Id="rId30" Target="slides/slide28.xml" Type="http://schemas.openxmlformats.org/officeDocument/2006/relationships/slide"/>
  <Relationship Id="rId2" Target="slideMasters/slideMaster1.xml" Type="http://schemas.openxmlformats.org/officeDocument/2006/relationships/slideMaster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19" name="GroupShape 1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" name="Shape 20"/>
          <p:cNvSpPr txBox="true"/>
          <p:nvPr isPhoto="false">
            <p:ph idx="0" type="title"/>
          </p:nvPr>
        </p:nvSpPr>
        <p:spPr>
          <a:xfrm flipH="false" flipV="false" rot="0">
            <a:off x="422030" y="1371600"/>
            <a:ext cx="8229600" cy="1828800"/>
          </a:xfrm>
          <a:prstGeom prst="rect">
            <a:avLst/>
          </a:prstGeom>
        </p:spPr>
        <p:txBody>
          <a:bodyPr anchor="b" bIns="0" lIns="45720" rIns="45720" tIns="0" vert="horz">
            <a:normAutofit fontScale="100%" lnSpcReduction="0%"/>
          </a:bodyPr>
          <a:lstStyle>
            <a:defPPr/>
            <a:lvl1pPr lvl="0">
              <a:defRPr b="true" baseline="0" cap="all" sz="4800">
                <a:solidFill>
                  <a:srgbClr val="FFE2C5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21" name="Shape 2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28.10.2014</a:t>
            </a:r>
          </a:p>
        </p:txBody>
      </p:sp>
      <p:sp>
        <p:nvSpPr>
          <p:cNvPr hidden="false" id="22" name="Shape 2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3" name="Shape 2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hidden="false" id="24" name="Shape 24"/>
          <p:cNvSpPr txBox="true"/>
          <p:nvPr isPhoto="false">
            <p:ph idx="1" type="subTitle"/>
          </p:nvPr>
        </p:nvSpPr>
        <p:spPr>
          <a:xfrm flipH="false" flipV="false" rot="0">
            <a:off x="1371600" y="3331698"/>
            <a:ext cx="6400800" cy="1752600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>
                <a:solidFill>
                  <a:schemeClr val="tx1"/>
                </a:solidFill>
              </a:defRPr>
            </a:lvl1pPr>
            <a:lvl2pPr algn="ctr" indent="0" lvl="1" marL="457200">
              <a:buNone/>
            </a:lvl2pPr>
            <a:lvl3pPr algn="ctr" indent="0" lvl="2" marL="914400">
              <a:buNone/>
            </a:lvl3pPr>
            <a:lvl4pPr algn="ctr" indent="0" lvl="3" marL="1371600">
              <a:buNone/>
            </a:lvl4pPr>
            <a:lvl5pPr algn="ctr" indent="0" lvl="4" marL="1828800">
              <a:buNone/>
            </a:lvl5pPr>
            <a:lvl6pPr algn="ctr" indent="0" lvl="5" marL="2286000">
              <a:buNone/>
            </a:lvl6pPr>
            <a:lvl7pPr algn="ctr" indent="0" lvl="6" marL="2743200">
              <a:buNone/>
            </a:lvl7pPr>
            <a:lvl8pPr algn="ctr" indent="0" lvl="7" marL="3200400">
              <a:buNone/>
            </a:lvl8pPr>
            <a:lvl9pPr algn="ctr" indent="0" lvl="8" marL="3657600">
              <a:buNone/>
            </a:lvl9pPr>
          </a:lstStyle>
          <a:p>
            <a:r>
              <a:t>Образец подзаголовка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25" name="GroupShape 2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6" name="Shape 26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7" name="Shape 27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8" name="Shape 2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28.10.2014</a:t>
            </a:r>
          </a:p>
        </p:txBody>
      </p:sp>
      <p:sp>
        <p:nvSpPr>
          <p:cNvPr hidden="false" id="29" name="Shape 2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0" name="Shape 3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13" name="GroupShape 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" name="Shape 14"/>
          <p:cNvSpPr txBox="true"/>
          <p:nvPr isPhoto="false">
            <p:ph idx="0" type="title"/>
          </p:nvPr>
        </p:nvSpPr>
        <p:spPr>
          <a:xfrm flipH="false" flipV="false" rot="0"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5" name="Shape 15"/>
          <p:cNvSpPr txBox="true"/>
          <p:nvPr isPhoto="false">
            <p:ph idx="1" type="body"/>
          </p:nvPr>
        </p:nvSpPr>
        <p:spPr>
          <a:xfrm flipH="false" flipV="false" rot="0"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6" name="Shape 1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28.10.2014</a:t>
            </a:r>
          </a:p>
        </p:txBody>
      </p:sp>
      <p:sp>
        <p:nvSpPr>
          <p:cNvPr hidden="false" id="17" name="Shape 1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8" name="Shape 1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49" name="GroupShape 4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0" name="Shape 5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1" name="Shape 51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2" name="Shape 5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28.10.2014</a:t>
            </a:r>
          </a:p>
        </p:txBody>
      </p:sp>
      <p:sp>
        <p:nvSpPr>
          <p:cNvPr hidden="false" id="53" name="Shape 5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4" name="Shape 5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bg>
      <p:bgRef idx="1003">
        <a:schemeClr val="bg2"/>
      </p:bgRef>
    </p:bg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xfrm flipH="false" flipV="false" rot="0">
            <a:off x="1600200" y="609600"/>
            <a:ext cx="7086600" cy="1828800"/>
          </a:xfrm>
          <a:prstGeom prst="rect">
            <a:avLst/>
          </a:prstGeom>
        </p:spPr>
        <p:txBody>
          <a:bodyPr anchor="b" bIns="0" vert="horz">
            <a:noAutofit/>
          </a:bodyPr>
          <a:lstStyle>
            <a:defPPr/>
            <a:lvl1pPr algn="l" lvl="0">
              <a:buNone/>
              <a:defRPr b="true" baseline="0" cap="none" sz="4800">
                <a:solidFill>
                  <a:schemeClr val="accent1">
                    <a:tint val="90000"/>
                    <a:satMod val="12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" type="body"/>
          </p:nvPr>
        </p:nvSpPr>
        <p:spPr>
          <a:xfrm flipH="false" flipV="false" rot="0">
            <a:off x="1600200" y="2507786"/>
            <a:ext cx="7086600" cy="1509712"/>
          </a:xfrm>
          <a:prstGeom prst="rect">
            <a:avLst/>
          </a:prstGeom>
        </p:spPr>
        <p:txBody>
          <a:bodyPr anchor="t"/>
          <a:lstStyle>
            <a:defPPr/>
            <a:lvl1pPr algn="l" indent="0" lvl="0" marL="73152">
              <a:buNone/>
              <a:defRPr sz="2000">
                <a:solidFill>
                  <a:schemeClr val="tx1"/>
                </a:solidFill>
              </a:defRPr>
            </a:lvl1pPr>
            <a:lvl2pPr lv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lvl="2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lvl="3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lvl="4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0" name="Shape 1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28.10.2014</a:t>
            </a:r>
          </a:p>
        </p:txBody>
      </p:sp>
      <p:sp>
        <p:nvSpPr>
          <p:cNvPr hidden="false" id="11" name="Shape 1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2" name="Shape 12"/>
          <p:cNvSpPr txBox="true"/>
          <p:nvPr isPhoto="false">
            <p:ph idx="12" type="sldNum"/>
          </p:nvPr>
        </p:nvSpPr>
        <p:spPr>
          <a:xfrm flipH="false" flipV="false" rot="0">
            <a:off x="7924800" y="6416675"/>
            <a:ext cx="762000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55" name="GroupShape 5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6" name="Shape 56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7" name="Shape 5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28.10.2014</a:t>
            </a:r>
          </a:p>
        </p:txBody>
      </p:sp>
      <p:sp>
        <p:nvSpPr>
          <p:cNvPr hidden="false" id="58" name="Shape 5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9" name="Shape 5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31" name="GroupShape 3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2" name="Shape 3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3" name="Shape 33"/>
          <p:cNvSpPr txBox="true"/>
          <p:nvPr isPhoto="false">
            <p:ph idx="1" type="body"/>
          </p:nvPr>
        </p:nvSpPr>
        <p:spPr>
          <a:xfrm flipH="false" flipV="false" rot="0"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6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4" name="Shape 34"/>
          <p:cNvSpPr txBox="true"/>
          <p:nvPr isPhoto="false">
            <p:ph idx="2" type="body"/>
          </p:nvPr>
        </p:nvSpPr>
        <p:spPr>
          <a:xfrm flipH="false" flipV="false" rot="0"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6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5" name="Shape 3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28.10.2014</a:t>
            </a:r>
          </a:p>
        </p:txBody>
      </p:sp>
      <p:sp>
        <p:nvSpPr>
          <p:cNvPr hidden="false" id="36" name="Shape 3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7" name="Shape 3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38" name="GroupShape 3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9" name="Shape 3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28.10.2014</a:t>
            </a:r>
          </a:p>
        </p:txBody>
      </p:sp>
      <p:sp>
        <p:nvSpPr>
          <p:cNvPr hidden="false" id="40" name="Shape 4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1" name="Shape 4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60" name="GroupShape 6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1" name="Shape 61"/>
          <p:cNvSpPr txBox="true"/>
          <p:nvPr isPhoto="false">
            <p:ph idx="0" type="title"/>
          </p:nvPr>
        </p:nvSpPr>
        <p:spPr>
          <a:xfrm flipH="false" flipV="false" rot="0"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2" name="Shape 62"/>
          <p:cNvSpPr txBox="true"/>
          <p:nvPr isPhoto="false">
            <p:ph idx="1" type="body"/>
          </p:nvPr>
        </p:nvSpPr>
        <p:spPr>
          <a:xfrm flipH="false" flipV="false" rot="0">
            <a:off x="457200" y="1535112"/>
            <a:ext cx="4040188" cy="750887"/>
          </a:xfrm>
          <a:prstGeom prst="rect">
            <a:avLst/>
          </a:prstGeom>
        </p:spPr>
        <p:txBody>
          <a:bodyPr anchor="ctr"/>
          <a:lstStyle>
            <a:defPPr/>
            <a:lvl1pPr indent="0" lvl="0" marL="0">
              <a:buNone/>
              <a:defRPr b="false" baseline="0" cap="all" sz="2400">
                <a:solidFill>
                  <a:schemeClr val="tx1"/>
                </a:solidFill>
              </a:defRPr>
            </a:lvl1pPr>
            <a:lvl2pPr lvl="1">
              <a:buNone/>
              <a:defRPr b="true" sz="2000"/>
            </a:lvl2pPr>
            <a:lvl3pPr lvl="2">
              <a:buNone/>
              <a:defRPr b="true" sz="1800"/>
            </a:lvl3pPr>
            <a:lvl4pPr lvl="3">
              <a:buNone/>
              <a:defRPr b="true" sz="1600"/>
            </a:lvl4pPr>
            <a:lvl5pPr lvl="4">
              <a:buNone/>
              <a:defRPr b="true" sz="16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3" name="Shape 63"/>
          <p:cNvSpPr txBox="true"/>
          <p:nvPr isPhoto="false">
            <p:ph idx="3" type="body"/>
          </p:nvPr>
        </p:nvSpPr>
        <p:spPr>
          <a:xfrm flipH="false" flipV="false" rot="0">
            <a:off x="4645025" y="1535112"/>
            <a:ext cx="4041775" cy="750887"/>
          </a:xfrm>
          <a:prstGeom prst="rect">
            <a:avLst/>
          </a:prstGeom>
        </p:spPr>
        <p:txBody>
          <a:bodyPr anchor="ctr"/>
          <a:lstStyle>
            <a:defPPr/>
            <a:lvl1pPr indent="0" lvl="0" marL="0">
              <a:buNone/>
              <a:defRPr b="false" baseline="0" cap="all" sz="2400">
                <a:solidFill>
                  <a:schemeClr val="tx1"/>
                </a:solidFill>
              </a:defRPr>
            </a:lvl1pPr>
            <a:lvl2pPr lvl="1">
              <a:buNone/>
              <a:defRPr b="true" sz="2000"/>
            </a:lvl2pPr>
            <a:lvl3pPr lvl="2">
              <a:buNone/>
              <a:defRPr b="true" sz="1800"/>
            </a:lvl3pPr>
            <a:lvl4pPr lvl="3">
              <a:buNone/>
              <a:defRPr b="true" sz="1600"/>
            </a:lvl4pPr>
            <a:lvl5pPr lvl="4">
              <a:buNone/>
              <a:defRPr b="true" sz="16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4" name="Shape 64"/>
          <p:cNvSpPr txBox="true"/>
          <p:nvPr isPhoto="false">
            <p:ph idx="2" type="body"/>
          </p:nvPr>
        </p:nvSpPr>
        <p:spPr>
          <a:xfrm flipH="false" flipV="false" rot="0">
            <a:off x="457200" y="2362200"/>
            <a:ext cx="4040188" cy="3763963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5" name="Shape 65"/>
          <p:cNvSpPr txBox="true"/>
          <p:nvPr isPhoto="false">
            <p:ph idx="4" type="body"/>
          </p:nvPr>
        </p:nvSpPr>
        <p:spPr>
          <a:xfrm flipH="false" flipV="false" rot="0">
            <a:off x="4645025" y="2362200"/>
            <a:ext cx="4041775" cy="3763963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6" name="Shape 6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28.10.2014</a:t>
            </a:r>
          </a:p>
        </p:txBody>
      </p:sp>
      <p:sp>
        <p:nvSpPr>
          <p:cNvPr hidden="false" id="67" name="Shape 6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8" name="Shape 6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69" name="GroupShape 6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0" name="Shape 70"/>
          <p:cNvSpPr txBox="true"/>
          <p:nvPr isPhoto="false">
            <p:ph idx="0" type="title"/>
          </p:nvPr>
        </p:nvSpPr>
        <p:spPr>
          <a:xfrm flipH="false" flipV="false" rot="0">
            <a:off x="457200" y="273050"/>
            <a:ext cx="3008313" cy="1162050"/>
          </a:xfrm>
          <a:prstGeom prst="rect">
            <a:avLst/>
          </a:prstGeom>
        </p:spPr>
        <p:txBody>
          <a:bodyPr anchor="b" vert="horz">
            <a:normAutofit fontScale="100%" lnSpcReduction="0%"/>
          </a:bodyPr>
          <a:lstStyle>
            <a:defPPr/>
            <a:lvl1pPr algn="l" lvl="0">
              <a:buNone/>
              <a:defRPr b="false" sz="2200"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71" name="Shape 71"/>
          <p:cNvSpPr txBox="true"/>
          <p:nvPr isPhoto="false">
            <p:ph idx="2" type="body"/>
          </p:nvPr>
        </p:nvSpPr>
        <p:spPr>
          <a:xfrm flipH="false" flipV="false" rot="0">
            <a:off x="457200" y="1524000"/>
            <a:ext cx="3008313" cy="4602163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400"/>
            </a:lvl1pPr>
            <a:lvl2pPr lvl="1">
              <a:buNone/>
              <a:defRPr sz="1200"/>
            </a:lvl2pPr>
            <a:lvl3pPr lvl="2">
              <a:buNone/>
              <a:defRPr sz="1000"/>
            </a:lvl3pPr>
            <a:lvl4pPr lvl="3">
              <a:buNone/>
              <a:defRPr sz="900"/>
            </a:lvl4pPr>
            <a:lvl5pPr lvl="4">
              <a:buNone/>
              <a:defRPr sz="9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72" name="Shape 72"/>
          <p:cNvSpPr txBox="true"/>
          <p:nvPr isPhoto="false">
            <p:ph idx="1" type="body"/>
          </p:nvPr>
        </p:nvSpPr>
        <p:spPr>
          <a:xfrm flipH="false" flipV="false" rot="0"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2600"/>
            </a:lvl1pPr>
            <a:lvl2pPr lvl="1">
              <a:defRPr sz="2400"/>
            </a:lvl2pPr>
            <a:lvl3pPr lvl="2">
              <a:defRPr sz="2200"/>
            </a:lvl3pPr>
            <a:lvl4pPr lvl="3">
              <a:defRPr sz="2000"/>
            </a:lvl4pPr>
            <a:lvl5pPr lvl="4">
              <a:defRPr sz="18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28.10.2014</a:t>
            </a: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42" name="GroupShape 4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3" name="Shape 43"/>
          <p:cNvSpPr txBox="true"/>
          <p:nvPr isPhoto="false">
            <p:ph idx="0" type="title"/>
          </p:nvPr>
        </p:nvSpPr>
        <p:spPr>
          <a:xfrm flipH="false" flipV="false" rot="0">
            <a:off x="1828800" y="609600"/>
            <a:ext cx="5486400" cy="522288"/>
          </a:xfrm>
          <a:prstGeom prst="rect">
            <a:avLst/>
          </a:prstGeom>
        </p:spPr>
        <p:txBody>
          <a:bodyPr anchor="b" bIns="0" lIns="45720" rIns="45720"/>
          <a:lstStyle>
            <a:defPPr/>
            <a:lvl1pPr algn="ctr" lvl="0">
              <a:buNone/>
              <a:defRPr b="true"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44" name="Shape 44"/>
          <p:cNvSpPr txBox="true"/>
          <p:nvPr isPhoto="false">
            <p:ph idx="1" type="body"/>
          </p:nvPr>
        </p:nvSpPr>
        <p:spPr>
          <a:xfrm flipH="false" flipV="false" rot="0">
            <a:off x="1828800" y="1831975"/>
            <a:ext cx="5486400" cy="3962400"/>
          </a:xfrm>
          <a:prstGeom prst="rect">
            <a:avLst/>
          </a:prstGeom>
          <a:solidFill>
            <a:schemeClr val="bg2"/>
          </a:solidFill>
          <a:ln w="44450">
            <a:solidFill>
              <a:srgbClr val="FFFFFF"/>
            </a:solidFill>
            <a:prstDash val="solid"/>
          </a:ln>
        </p:spPr>
        <p:txBody>
          <a:bodyPr anchor="t"/>
          <a:lstStyle>
            <a:defPPr/>
            <a:lvl1pPr indent="0" lvl="0" marL="0">
              <a:buNone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indent="0" marL="0"/>
            <a:r>
              <a:rPr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5" name="Shape 45"/>
          <p:cNvSpPr txBox="true"/>
          <p:nvPr isPhoto="false">
            <p:ph idx="2" type="body"/>
          </p:nvPr>
        </p:nvSpPr>
        <p:spPr>
          <a:xfrm flipH="false" flipV="false" rot="0">
            <a:off x="1828800" y="1166787"/>
            <a:ext cx="5486400" cy="530352"/>
          </a:xfrm>
          <a:prstGeom prst="rect">
            <a:avLst/>
          </a:prstGeom>
        </p:spPr>
        <p:txBody>
          <a:bodyPr anchor="t" lIns="45720" rIns="45720" tIns="45720"/>
          <a:lstStyle>
            <a:defPPr/>
            <a:lvl1pPr algn="ctr" indent="0" lvl="0" marL="0">
              <a:buNone/>
              <a:defRPr sz="1400"/>
            </a:lvl1pPr>
            <a:lvl2pPr lvl="1">
              <a:defRPr sz="1200"/>
            </a:lvl2pPr>
            <a:lvl3pPr lvl="2">
              <a:defRPr sz="1000"/>
            </a:lvl3pPr>
            <a:lvl4pPr lvl="3">
              <a:defRPr sz="900"/>
            </a:lvl4pPr>
            <a:lvl5pPr lvl="4">
              <a:defRPr sz="9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6" name="Shape 4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28.10.2014</a:t>
            </a:r>
          </a:p>
        </p:txBody>
      </p:sp>
      <p:sp>
        <p:nvSpPr>
          <p:cNvPr hidden="false" id="47" name="Shape 4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8" name="Shape 4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11" Target="../slideLayouts/slideLayout10.xml" Type="http://schemas.openxmlformats.org/officeDocument/2006/relationships/slideLayout"/>
  <Relationship Id="rId10" Target="../slideLayouts/slideLayout9.xml" Type="http://schemas.openxmlformats.org/officeDocument/2006/relationships/slideLayout"/>
  <Relationship Id="rId9" Target="../slideLayouts/slideLayout8.xml" Type="http://schemas.openxmlformats.org/officeDocument/2006/relationships/slideLayout"/>
  <Relationship Id="rId8" Target="../slideLayouts/slideLayout7.xml" Type="http://schemas.openxmlformats.org/officeDocument/2006/relationships/slideLayout"/>
  <Relationship Id="rId7" Target="../slideLayouts/slideLayout6.xml" Type="http://schemas.openxmlformats.org/officeDocument/2006/relationships/slideLayout"/>
  <Relationship Id="rId6" Target="../slideLayouts/slideLayout5.xml" Type="http://schemas.openxmlformats.org/officeDocument/2006/relationships/slideLayout"/>
  <Relationship Id="rId5" Target="../slideLayouts/slideLayout4.xml" Type="http://schemas.openxmlformats.org/officeDocument/2006/relationships/slideLayout"/>
  <Relationship Id="rId4" Target="../slideLayouts/slideLayout3.xml" Type="http://schemas.openxmlformats.org/officeDocument/2006/relationships/slideLayout"/>
  <Relationship Id="rId12" Target="../slideLayouts/slideLayout11.xml" Type="http://schemas.openxmlformats.org/officeDocument/2006/relationships/slideLayout"/>
  <Relationship Id="rId3" Target="../slideLayouts/slideLayout2.xml" Type="http://schemas.openxmlformats.org/officeDocument/2006/relationships/slideLayout"/>
  <Relationship Id="rId2" Target="../slideLayouts/slideLayout1.xml" Type="http://schemas.openxmlformats.org/officeDocument/2006/relationships/slideLayout"/>
  <Relationship Id="rId1" Target="../theme/theme1.xml" Type="http://schemas.openxmlformats.org/officeDocument/2006/relationships/theme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3">
        <a:schemeClr val="bg2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457200" y="274638"/>
            <a:ext cx="8229600" cy="1143000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457200" y="1600200"/>
            <a:ext cx="8229600" cy="4709160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457200" y="6416675"/>
            <a:ext cx="2133600" cy="365125"/>
          </a:xfrm>
          <a:prstGeom prst="rect">
            <a:avLst/>
          </a:prstGeom>
        </p:spPr>
        <p:txBody>
          <a:bodyPr anchor="b" bIns="45720" lIns="91440" rIns="91440" tIns="45720" vert="horz"/>
          <a:lstStyle>
            <a:defPPr/>
            <a:lvl1pPr algn="l" indent="0" lvl="0" marL="0">
              <a:defRPr sz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28.10.2014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3124200" y="6416675"/>
            <a:ext cx="2895600" cy="365125"/>
          </a:xfrm>
          <a:prstGeom prst="rect">
            <a:avLst/>
          </a:prstGeom>
        </p:spPr>
        <p:txBody>
          <a:bodyPr anchor="b" bIns="45720" lIns="91440" rIns="91440" tIns="45720" vert="horz"/>
          <a:lstStyle>
            <a:defPPr/>
            <a:lvl1pPr algn="ctr" indent="0" lvl="0" marL="0">
              <a:defRPr sz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7924800" y="6416675"/>
            <a:ext cx="762000" cy="365125"/>
          </a:xfrm>
          <a:prstGeom prst="rect">
            <a:avLst/>
          </a:prstGeom>
        </p:spPr>
        <p:txBody>
          <a:bodyPr anchor="b" bIns="45720" lIns="0" rIns="0" tIns="45720" vert="horz"/>
          <a:lstStyle>
            <a:defPPr/>
            <a:lvl1pPr algn="r" indent="0" lvl="0" marL="0">
              <a:defRPr sz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dk1" bg2="dk2" folHlink="folHlink" hlink="hlink" tx1="lt1" tx2="lt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ctr" lvl="0">
        <a:buNone/>
        <a:defRPr b="true" baseline="0" cap="none" sz="4100">
          <a:solidFill>
            <a:srgbClr val="FFE2C5"/>
          </a:solidFill>
          <a:latin typeface="+mj-lt"/>
          <a:ea typeface="+mj-ea"/>
          <a:cs typeface="+mj-cs"/>
        </a:defRPr>
      </a:lvl1pPr>
    </p:titleStyle>
    <p:bodyStyle>
      <a:defPPr/>
      <a:lvl1pPr algn="l" indent="-411480" lvl="0" marL="548640">
        <a:buClr>
          <a:schemeClr val="tx1">
            <a:shade val="95000"/>
          </a:schemeClr>
        </a:buClr>
        <a:buSzPts val="1820"/>
        <a:buFont typeface="Wingdings 2"/>
        <a:buChar char="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l" indent="-283464" lvl="1" marL="868680">
        <a:buClr>
          <a:schemeClr val="tx1"/>
        </a:buClr>
        <a:buSzPts val="1920"/>
        <a:buFont typeface="Wingdings 2"/>
        <a:buChar char="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33856">
        <a:buClr>
          <a:schemeClr val="tx1"/>
        </a:buClr>
        <a:buSzPts val="2090"/>
        <a:buFont typeface="Wingdings"/>
        <a:buChar char="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algn="l" indent="-182880" lvl="3" marL="1353312">
        <a:buClr>
          <a:schemeClr val="tx1"/>
        </a:buClr>
        <a:buSzPts val="2000"/>
        <a:buFont typeface="Wingdings 3"/>
        <a:buChar char="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algn="l" indent="-182880" lvl="4" marL="1545336">
        <a:buClr>
          <a:schemeClr val="tx1"/>
        </a:buClr>
        <a:buFont typeface="Wingdings 2"/>
        <a:buChar char="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algn="l" indent="-182880" lvl="5" marL="1764792">
        <a:buClr>
          <a:schemeClr val="tx1"/>
        </a:buClr>
        <a:buFont typeface="Wingdings 3"/>
        <a:buChar char="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-182879" lvl="6" marL="1965960">
        <a:buClr>
          <a:schemeClr val="tx1"/>
        </a:buClr>
        <a:buFont typeface="Wingdings 2"/>
        <a:buChar char="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algn="l" indent="-182879" lvl="7" marL="2167128">
        <a:buClr>
          <a:schemeClr val="tx1"/>
        </a:buClr>
        <a:buFont typeface="Wingdings 2"/>
        <a:buChar char="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algn="l" indent="-182879" lvl="8" marL="2368296">
        <a:buClr>
          <a:schemeClr val="tx1"/>
        </a:buClr>
        <a:buFont typeface="Wingdings 2"/>
        <a:buChar char=""/>
        <a:defRPr baseline="0" sz="1400">
          <a:solidFill>
            <a:schemeClr val="tx1"/>
          </a:solidFill>
          <a:latin typeface="+mn-lt"/>
          <a:ea typeface="+mn-ea"/>
          <a:cs typeface="+mn-cs"/>
        </a:defRPr>
      </a:lvl9pPr>
    </p:bodyStyle>
  </p:txStyles>
</p:sldMaster>
</file>

<file path=ppt/slides/_rels/slide1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1.jpeg" Type="http://schemas.openxmlformats.org/officeDocument/2006/relationships/image"/>
</Relationships>

</file>

<file path=ppt/slides/_rels/slide10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9.jpeg" Type="http://schemas.openxmlformats.org/officeDocument/2006/relationships/image"/>
</Relationships>

</file>

<file path=ppt/slides/_rels/slide11.xml.rels><?xml version="1.0" encoding="UTF-8" standalone="no" ?>
<Relationships xmlns="http://schemas.openxmlformats.org/package/2006/relationships">
  <Relationship Id="rId2" Target="../slideLayouts/slideLayout9.xml" Type="http://schemas.openxmlformats.org/officeDocument/2006/relationships/slideLayout"/>
  <Relationship Id="rId1" Target="../media/10.jpeg" Type="http://schemas.openxmlformats.org/officeDocument/2006/relationships/image"/>
</Relationships>

</file>

<file path=ppt/slides/_rels/slide12.xml.rels><?xml version="1.0" encoding="UTF-8" standalone="no" ?>
<Relationships xmlns="http://schemas.openxmlformats.org/package/2006/relationships">
  <Relationship Id="rId1" Target="../slideLayouts/slideLayout6.xml" Type="http://schemas.openxmlformats.org/officeDocument/2006/relationships/slideLayout"/>
</Relationships>

</file>

<file path=ppt/slides/_rels/slide13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11.jpeg" Type="http://schemas.openxmlformats.org/officeDocument/2006/relationships/image"/>
</Relationships>

</file>

<file path=ppt/slides/_rels/slide14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12.jpeg" Type="http://schemas.openxmlformats.org/officeDocument/2006/relationships/image"/>
</Relationships>

</file>

<file path=ppt/slides/_rels/slide15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13.jpeg" Type="http://schemas.openxmlformats.org/officeDocument/2006/relationships/image"/>
</Relationships>

</file>

<file path=ppt/slides/_rels/slide16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14.jpeg" Type="http://schemas.openxmlformats.org/officeDocument/2006/relationships/image"/>
</Relationships>

</file>

<file path=ppt/slides/_rels/slide17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15.jpeg" Type="http://schemas.openxmlformats.org/officeDocument/2006/relationships/image"/>
</Relationships>

</file>

<file path=ppt/slides/_rels/slide18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16.jpeg" Type="http://schemas.openxmlformats.org/officeDocument/2006/relationships/image"/>
</Relationships>

</file>

<file path=ppt/slides/_rels/slide19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17.jpeg" Type="http://schemas.openxmlformats.org/officeDocument/2006/relationships/image"/>
</Relationships>

</file>

<file path=ppt/slides/_rels/slide2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20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18.jpeg" Type="http://schemas.openxmlformats.org/officeDocument/2006/relationships/image"/>
</Relationships>

</file>

<file path=ppt/slides/_rels/slide21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19.jpeg" Type="http://schemas.openxmlformats.org/officeDocument/2006/relationships/image"/>
</Relationships>

</file>

<file path=ppt/slides/_rels/slide22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20.jpeg" Type="http://schemas.openxmlformats.org/officeDocument/2006/relationships/image"/>
</Relationships>

</file>

<file path=ppt/slides/_rels/slide23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21.jpeg" Type="http://schemas.openxmlformats.org/officeDocument/2006/relationships/image"/>
</Relationships>

</file>

<file path=ppt/slides/_rels/slide24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22.jpeg" Type="http://schemas.openxmlformats.org/officeDocument/2006/relationships/image"/>
</Relationships>

</file>

<file path=ppt/slides/_rels/slide25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23.jpeg" Type="http://schemas.openxmlformats.org/officeDocument/2006/relationships/image"/>
</Relationships>

</file>

<file path=ppt/slides/_rels/slide26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24.jpeg" Type="http://schemas.openxmlformats.org/officeDocument/2006/relationships/image"/>
</Relationships>

</file>

<file path=ppt/slides/_rels/slide27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25.jpeg" Type="http://schemas.openxmlformats.org/officeDocument/2006/relationships/image"/>
</Relationships>

</file>

<file path=ppt/slides/_rels/slide28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26.jpeg" Type="http://schemas.openxmlformats.org/officeDocument/2006/relationships/image"/>
</Relationships>

</file>

<file path=ppt/slides/_rels/slide29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27.jpeg" Type="http://schemas.openxmlformats.org/officeDocument/2006/relationships/image"/>
</Relationships>

</file>

<file path=ppt/slides/_rels/slide3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2.jpeg" Type="http://schemas.openxmlformats.org/officeDocument/2006/relationships/image"/>
</Relationships>

</file>

<file path=ppt/slides/_rels/slide30.xml.rels><?xml version="1.0" encoding="UTF-8" standalone="no" ?>
<Relationships xmlns="http://schemas.openxmlformats.org/package/2006/relationships">
  <Relationship Id="rId3" Target="../slideLayouts/slideLayout6.xml" Type="http://schemas.openxmlformats.org/officeDocument/2006/relationships/slideLayout"/>
  <Relationship Id="rId2" Target="../media/29.jpeg" Type="http://schemas.openxmlformats.org/officeDocument/2006/relationships/image"/>
  <Relationship Id="rId1" Target="../media/28.jpeg" Type="http://schemas.openxmlformats.org/officeDocument/2006/relationships/image"/>
</Relationships>

</file>

<file path=ppt/slides/_rels/slide31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32.xml.rels><?xml version="1.0" encoding="UTF-8" standalone="no" ?>
<Relationships xmlns="http://schemas.openxmlformats.org/package/2006/relationships">
  <Relationship Id="rId3" Target="../slideLayouts/slideLayout2.xml" Type="http://schemas.openxmlformats.org/officeDocument/2006/relationships/slideLayout"/>
  <Relationship Id="rId2" Target="../media/31.jpeg" Type="http://schemas.openxmlformats.org/officeDocument/2006/relationships/image"/>
  <Relationship Id="rId1" Target="../media/30.jpeg" Type="http://schemas.openxmlformats.org/officeDocument/2006/relationships/image"/>
</Relationships>

</file>

<file path=ppt/slides/_rels/slide33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32.jpeg" Type="http://schemas.openxmlformats.org/officeDocument/2006/relationships/image"/>
</Relationships>

</file>

<file path=ppt/slides/_rels/slide34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33.jpeg" Type="http://schemas.openxmlformats.org/officeDocument/2006/relationships/image"/>
</Relationships>

</file>

<file path=ppt/slides/_rels/slide35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34.jpeg" Type="http://schemas.openxmlformats.org/officeDocument/2006/relationships/image"/>
</Relationships>

</file>

<file path=ppt/slides/_rels/slide36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35.jpeg" Type="http://schemas.openxmlformats.org/officeDocument/2006/relationships/image"/>
</Relationships>

</file>

<file path=ppt/slides/_rels/slide37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36.jpeg" Type="http://schemas.openxmlformats.org/officeDocument/2006/relationships/image"/>
</Relationships>

</file>

<file path=ppt/slides/_rels/slide38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37.jpeg" Type="http://schemas.openxmlformats.org/officeDocument/2006/relationships/image"/>
</Relationships>

</file>

<file path=ppt/slides/_rels/slide39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38.jpeg" Type="http://schemas.openxmlformats.org/officeDocument/2006/relationships/image"/>
</Relationships>

</file>

<file path=ppt/slides/_rels/slide4.xml.rels><?xml version="1.0" encoding="UTF-8" standalone="no" ?>
<Relationships xmlns="http://schemas.openxmlformats.org/package/2006/relationships">
  <Relationship Id="rId1" Target="../slideLayouts/slideLayout4.xml" Type="http://schemas.openxmlformats.org/officeDocument/2006/relationships/slideLayout"/>
</Relationships>

</file>

<file path=ppt/slides/_rels/slide40.xml.rels><?xml version="1.0" encoding="UTF-8" standalone="no" ?>
<Relationships xmlns="http://schemas.openxmlformats.org/package/2006/relationships">
  <Relationship Id="rId1" Target="../slideLayouts/slideLayout3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2" Target="../slideLayouts/slideLayout9.xml" Type="http://schemas.openxmlformats.org/officeDocument/2006/relationships/slideLayout"/>
  <Relationship Id="rId1" Target="../media/3.jpeg" Type="http://schemas.openxmlformats.org/officeDocument/2006/relationships/image"/>
</Relationships>

</file>

<file path=ppt/slides/_rels/slide6.xml.rels><?xml version="1.0" encoding="UTF-8" standalone="no" ?>
<Relationships xmlns="http://schemas.openxmlformats.org/package/2006/relationships">
  <Relationship Id="rId2" Target="../slideLayouts/slideLayout9.xml" Type="http://schemas.openxmlformats.org/officeDocument/2006/relationships/slideLayout"/>
  <Relationship Id="rId1" Target="../media/4.jpeg" Type="http://schemas.openxmlformats.org/officeDocument/2006/relationships/image"/>
</Relationships>

</file>

<file path=ppt/slides/_rels/slide7.xml.rels><?xml version="1.0" encoding="UTF-8" standalone="no" ?>
<Relationships xmlns="http://schemas.openxmlformats.org/package/2006/relationships">
  <Relationship Id="rId2" Target="../slideLayouts/slideLayout9.xml" Type="http://schemas.openxmlformats.org/officeDocument/2006/relationships/slideLayout"/>
  <Relationship Id="rId1" Target="../media/5.jpeg" Type="http://schemas.openxmlformats.org/officeDocument/2006/relationships/image"/>
</Relationships>

</file>

<file path=ppt/slides/_rels/slide8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6.jpeg" Type="http://schemas.openxmlformats.org/officeDocument/2006/relationships/image"/>
</Relationships>

</file>

<file path=ppt/slides/_rels/slide9.xml.rels><?xml version="1.0" encoding="UTF-8" standalone="no" ?>
<Relationships xmlns="http://schemas.openxmlformats.org/package/2006/relationships">
  <Relationship Id="rId3" Target="../slideLayouts/slideLayout6.xml" Type="http://schemas.openxmlformats.org/officeDocument/2006/relationships/slideLayout"/>
  <Relationship Id="rId2" Target="../media/8.jpeg" Type="http://schemas.openxmlformats.org/officeDocument/2006/relationships/image"/>
  <Relationship Id="rId1" Target="../media/7.jpeg" Type="http://schemas.openxmlformats.org/officeDocument/2006/relationships/image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7" name="Shape 7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Поленов Василий Дмитриевич</a:t>
            </a:r>
          </a:p>
        </p:txBody>
      </p:sp>
      <p:sp>
        <p:nvSpPr>
          <p:cNvPr hidden="false" id="78" name="Shape 78"/>
          <p:cNvSpPr txBox="true"/>
          <p:nvPr isPhoto="false">
            <p:ph idx="1" type="sub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1844-1927гг.</a:t>
            </a:r>
          </a:p>
        </p:txBody>
      </p:sp>
      <p:pic>
        <p:nvPicPr>
          <p:cNvPr hidden="false" id="80" name="Shape 8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42910" y="3250406"/>
            <a:ext cx="2786082" cy="3464742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15" name="GroupShape 11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6" name="Shape 116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Рим. Колизей.</a:t>
            </a:r>
          </a:p>
        </p:txBody>
      </p:sp>
      <p:pic>
        <p:nvPicPr>
          <p:cNvPr hidden="false" id="118" name="Shape 118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1037154" y="1600200"/>
            <a:ext cx="7069691" cy="4708525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19" name="GroupShape 11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0" name="Shape 12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Возвращение на Родину</a:t>
            </a:r>
          </a:p>
        </p:txBody>
      </p:sp>
      <p:pic>
        <p:nvPicPr>
          <p:cNvPr hidden="false" id="122" name="Shape 122"/>
          <p:cNvPicPr preferRelativeResize="true"/>
          <p:nvPr isPhoto="false">
            <p:ph idx="1" type="body"/>
          </p:nvPr>
        </p:nvPicPr>
        <p:blipFill>
          <a:blip r:embed="rId1"/>
          <a:srcRect b="1852" l="0" r="0" t="1852"/>
          <a:stretch/>
        </p:blipFill>
        <p:spPr>
          <a:prstGeom prst="rect">
            <a:avLst/>
          </a:prstGeom>
          <a:ln>
            <a:noFill/>
          </a:ln>
        </p:spPr>
      </p:pic>
      <p:sp>
        <p:nvSpPr>
          <p:cNvPr hidden="false" id="123" name="Shape 123"/>
          <p:cNvSpPr txBox="true"/>
          <p:nvPr isPhoto="false">
            <p:ph idx="2" type="body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b="true" i="true" sz="2000">
                <a:solidFill>
                  <a:srgbClr val="C00000"/>
                </a:solidFill>
              </a:rPr>
              <a:t>Вернувшись с командировки в 1876 году Василий Поленов окончательно понял ,что целиком хочет посвятить себя творчеству на родине, воспеванию красоты русского пейзажа. Но годы странствий не прошли зря Здесь он многому научился ,овладел техникой </a:t>
            </a:r>
            <a:r>
              <a:rPr b="true" i="true" sz="2000">
                <a:solidFill>
                  <a:srgbClr val="C00000"/>
                </a:solidFill>
              </a:rPr>
              <a:t>пленерного</a:t>
            </a:r>
            <a:r>
              <a:rPr b="true" i="true" sz="2000">
                <a:solidFill>
                  <a:srgbClr val="C00000"/>
                </a:solidFill>
              </a:rPr>
              <a:t> пейзажа и сильно соскучившись за родиной понял, что:- красивее родной природе –нет больше мест!!!</a:t>
            </a:r>
            <a:endParaRPr b="true" i="true" sz="2000">
              <a:solidFill>
                <a:srgbClr val="C00000"/>
              </a:solidFill>
            </a:endParaRPr>
          </a:p>
          <a:p>
            <a:endParaRPr b="true" i="true" sz="2000">
              <a:solidFill>
                <a:srgbClr val="FFFF00"/>
              </a:solidFill>
            </a:endParaRPr>
          </a:p>
        </p:txBody>
      </p:sp>
    </p:spTree>
  </p:cSld>
</p:sld>
</file>

<file path=ppt/slides/slide1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24" name="GroupShape 12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</p:spTree>
  </p:cSld>
</p:sld>
</file>

<file path=ppt/slides/slide1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25" name="GroupShape 12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27" name="Shape 12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858000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28" name="GroupShape 12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30" name="Shape 13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85800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31" name="GroupShape 13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33" name="Shape 13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85800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34" name="GroupShape 13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36" name="Shape 13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85800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37" name="GroupShape 13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39" name="Shape 13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858000"/>
          </a:xfrm>
          <a:prstGeom prst="rect">
            <a:avLst/>
          </a:prstGeom>
        </p:spPr>
      </p:pic>
    </p:spTree>
  </p:cSld>
</p:sld>
</file>

<file path=ppt/slides/slide1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40" name="GroupShape 14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42" name="Shape 14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858000"/>
          </a:xfrm>
          <a:prstGeom prst="rect">
            <a:avLst/>
          </a:prstGeom>
        </p:spPr>
      </p:pic>
    </p:spTree>
  </p:cSld>
</p:sld>
</file>

<file path=ppt/slides/slide1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43" name="GroupShape 14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45" name="Shape 14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85800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1" name="GroupShape 8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2" name="Shape 8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Начало пути.</a:t>
            </a:r>
          </a:p>
        </p:txBody>
      </p:sp>
      <p:sp>
        <p:nvSpPr>
          <p:cNvPr hidden="false" id="83" name="Shape 83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i="true">
                <a:solidFill>
                  <a:srgbClr val="FFFF00"/>
                </a:solidFill>
              </a:rPr>
              <a:t>-1844 год 20 мая- в Петербурге в  дворянской семье известного археолога и библиографа  Дмитрия Васильевича Поленова и его жены Марии Алексеевны рождается первенец. Назвали его Василием ,как дедушку. Он и будет нашим героем сегодня. Мы узнаем как рос и развивался великий талант русского художника пейзажиста, певца русской природы –Василия Дмитриевича Поленова.</a:t>
            </a:r>
            <a:endParaRPr i="true">
              <a:solidFill>
                <a:srgbClr val="FFFF00"/>
              </a:solidFill>
            </a:endParaRPr>
          </a:p>
          <a:p>
            <a:r>
              <a:rPr i="true">
                <a:solidFill>
                  <a:srgbClr val="FFFF00"/>
                </a:solidFill>
              </a:rPr>
              <a:t> Постепенно в семье появляются и другие дети –братья и сестра будущего художника. Детей в семье очень любили и всячески их развивали и приобщали к различным интересным делам и занятиям. Их мама Мария Алексеевна была талантливым писателем- сказочником и  каждый раз она радовала своих любимых детей интересными сказками</a:t>
            </a:r>
            <a:r>
              <a:t>.</a:t>
            </a:r>
          </a:p>
          <a:p/>
        </p:txBody>
      </p:sp>
    </p:spTree>
  </p:cSld>
</p:sld>
</file>

<file path=ppt/slides/slide2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46" name="GroupShape 14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48" name="Shape 14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571604" y="0"/>
            <a:ext cx="5572164" cy="6858000"/>
          </a:xfrm>
          <a:prstGeom prst="rect">
            <a:avLst/>
          </a:prstGeom>
        </p:spPr>
      </p:pic>
      <p:sp>
        <p:nvSpPr>
          <p:cNvPr hidden="false" id="149" name="Shape 149"/>
          <p:cNvSpPr txBox="true"/>
          <p:nvPr isPhoto="false"/>
        </p:nvSpPr>
        <p:spPr>
          <a:xfrm flipH="false" flipV="false" rot="0">
            <a:off x="2643174" y="642918"/>
            <a:ext cx="2500812" cy="461665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400">
                <a:solidFill>
                  <a:srgbClr val="C00000"/>
                </a:solidFill>
              </a:rPr>
              <a:t>Амазонка на коне</a:t>
            </a:r>
            <a:endParaRPr sz="2400">
              <a:solidFill>
                <a:srgbClr val="C00000"/>
              </a:solidFill>
            </a:endParaRPr>
          </a:p>
        </p:txBody>
      </p:sp>
    </p:spTree>
  </p:cSld>
</p:sld>
</file>

<file path=ppt/slides/slide2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50" name="GroupShape 15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52" name="Shape 15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858000"/>
          </a:xfrm>
          <a:prstGeom prst="rect">
            <a:avLst/>
          </a:prstGeom>
        </p:spPr>
      </p:pic>
      <p:sp>
        <p:nvSpPr>
          <p:cNvPr hidden="false" id="153" name="Shape 153"/>
          <p:cNvSpPr txBox="true"/>
          <p:nvPr isPhoto="false"/>
        </p:nvSpPr>
        <p:spPr>
          <a:xfrm flipH="false" flipV="false" rot="0">
            <a:off x="3643306" y="642918"/>
            <a:ext cx="1784206" cy="369332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rgbClr val="C00000"/>
                </a:solidFill>
              </a:rPr>
              <a:t>Русская деревня</a:t>
            </a:r>
            <a:endParaRPr>
              <a:solidFill>
                <a:srgbClr val="C00000"/>
              </a:solidFill>
            </a:endParaRPr>
          </a:p>
        </p:txBody>
      </p:sp>
    </p:spTree>
  </p:cSld>
</p:sld>
</file>

<file path=ppt/slides/slide2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54" name="GroupShape 15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56" name="Shape 15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643710"/>
          </a:xfrm>
          <a:prstGeom prst="rect">
            <a:avLst/>
          </a:prstGeom>
        </p:spPr>
      </p:pic>
      <p:sp>
        <p:nvSpPr>
          <p:cNvPr hidden="false" id="157" name="Shape 157"/>
          <p:cNvSpPr txBox="true"/>
          <p:nvPr isPhoto="false"/>
        </p:nvSpPr>
        <p:spPr>
          <a:xfrm flipH="false" flipV="false" rot="0">
            <a:off x="2928926" y="857232"/>
            <a:ext cx="1438214" cy="369332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rgbClr val="C00000"/>
                </a:solidFill>
              </a:rPr>
              <a:t>Первый снег</a:t>
            </a:r>
            <a:endParaRPr>
              <a:solidFill>
                <a:srgbClr val="C00000"/>
              </a:solidFill>
            </a:endParaRPr>
          </a:p>
        </p:txBody>
      </p:sp>
    </p:spTree>
  </p:cSld>
</p:sld>
</file>

<file path=ppt/slides/slide2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58" name="GroupShape 15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60" name="Shape 16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142852"/>
            <a:ext cx="5164074" cy="6858000"/>
          </a:xfrm>
          <a:prstGeom prst="rect">
            <a:avLst/>
          </a:prstGeom>
        </p:spPr>
      </p:pic>
      <p:sp>
        <p:nvSpPr>
          <p:cNvPr hidden="false" id="161" name="Shape 161"/>
          <p:cNvSpPr txBox="true"/>
          <p:nvPr isPhoto="false"/>
        </p:nvSpPr>
        <p:spPr>
          <a:xfrm flipH="false" flipV="false" rot="0">
            <a:off x="5786446" y="857232"/>
            <a:ext cx="1685718" cy="369332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В старом парке</a:t>
            </a:r>
          </a:p>
        </p:txBody>
      </p:sp>
    </p:spTree>
  </p:cSld>
</p:sld>
</file>

<file path=ppt/slides/slide2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62" name="GroupShape 16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64" name="Shape 16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858000"/>
          </a:xfrm>
          <a:prstGeom prst="rect">
            <a:avLst/>
          </a:prstGeom>
        </p:spPr>
      </p:pic>
      <p:sp>
        <p:nvSpPr>
          <p:cNvPr hidden="false" id="165" name="Shape 165"/>
          <p:cNvSpPr txBox="true"/>
          <p:nvPr isPhoto="false"/>
        </p:nvSpPr>
        <p:spPr>
          <a:xfrm flipH="false" flipV="false" rot="0">
            <a:off x="500034" y="642918"/>
            <a:ext cx="1641539" cy="646331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Белая лошадка</a:t>
            </a:r>
          </a:p>
          <a:p/>
        </p:txBody>
      </p:sp>
    </p:spTree>
  </p:cSld>
</p:sld>
</file>

<file path=ppt/slides/slide2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66" name="GroupShape 16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68" name="Shape 16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858000"/>
          </a:xfrm>
          <a:prstGeom prst="rect">
            <a:avLst/>
          </a:prstGeom>
        </p:spPr>
      </p:pic>
      <p:sp>
        <p:nvSpPr>
          <p:cNvPr hidden="false" id="169" name="Shape 169"/>
          <p:cNvSpPr txBox="true"/>
          <p:nvPr isPhoto="false"/>
        </p:nvSpPr>
        <p:spPr>
          <a:xfrm flipH="false" flipV="false" rot="0">
            <a:off x="928662" y="571480"/>
            <a:ext cx="1568635" cy="369331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rgbClr val="FF0000"/>
                </a:solidFill>
              </a:rPr>
              <a:t>Золотая осень</a:t>
            </a:r>
            <a:endParaRPr>
              <a:solidFill>
                <a:srgbClr val="FF0000"/>
              </a:solidFill>
            </a:endParaRPr>
          </a:p>
        </p:txBody>
      </p:sp>
    </p:spTree>
  </p:cSld>
</p:sld>
</file>

<file path=ppt/slides/slide2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70" name="GroupShape 17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72" name="Shape 17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214290"/>
            <a:ext cx="9144000" cy="4929222"/>
          </a:xfrm>
          <a:prstGeom prst="rect">
            <a:avLst/>
          </a:prstGeom>
        </p:spPr>
      </p:pic>
      <p:sp>
        <p:nvSpPr>
          <p:cNvPr hidden="false" id="173" name="Shape 173"/>
          <p:cNvSpPr txBox="true"/>
          <p:nvPr isPhoto="false"/>
        </p:nvSpPr>
        <p:spPr>
          <a:xfrm flipH="false" flipV="false" rot="0">
            <a:off x="857224" y="5786454"/>
            <a:ext cx="1409296" cy="646331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Горелый лес</a:t>
            </a:r>
          </a:p>
          <a:p/>
        </p:txBody>
      </p:sp>
    </p:spTree>
  </p:cSld>
</p:sld>
</file>

<file path=ppt/slides/slide2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74" name="GroupShape 17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76" name="Shape 17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003036"/>
          </a:xfrm>
          <a:prstGeom prst="rect">
            <a:avLst/>
          </a:prstGeom>
        </p:spPr>
      </p:pic>
      <p:sp>
        <p:nvSpPr>
          <p:cNvPr hidden="false" id="177" name="Shape 177"/>
          <p:cNvSpPr txBox="true"/>
          <p:nvPr isPhoto="false"/>
        </p:nvSpPr>
        <p:spPr>
          <a:xfrm flipH="false" flipV="false" rot="0">
            <a:off x="1000100" y="6429396"/>
            <a:ext cx="2321598" cy="369331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Монастырь над рекой</a:t>
            </a:r>
          </a:p>
        </p:txBody>
      </p:sp>
    </p:spTree>
  </p:cSld>
</p:sld>
</file>

<file path=ppt/slides/slide2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78" name="GroupShape 17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80" name="Shape 18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142852"/>
            <a:ext cx="9144000" cy="5020056"/>
          </a:xfrm>
          <a:prstGeom prst="rect">
            <a:avLst/>
          </a:prstGeom>
        </p:spPr>
      </p:pic>
      <p:sp>
        <p:nvSpPr>
          <p:cNvPr hidden="false" id="181" name="Shape 181"/>
          <p:cNvSpPr txBox="true"/>
          <p:nvPr isPhoto="false"/>
        </p:nvSpPr>
        <p:spPr>
          <a:xfrm flipH="false" flipV="false" rot="0">
            <a:off x="714348" y="5857892"/>
            <a:ext cx="1061893" cy="646331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На лодке</a:t>
            </a:r>
          </a:p>
          <a:p/>
        </p:txBody>
      </p:sp>
    </p:spTree>
  </p:cSld>
</p:sld>
</file>

<file path=ppt/slides/slide2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82" name="GroupShape 18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84" name="Shape 18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5495544"/>
          </a:xfrm>
          <a:prstGeom prst="rect">
            <a:avLst/>
          </a:prstGeom>
        </p:spPr>
      </p:pic>
      <p:sp>
        <p:nvSpPr>
          <p:cNvPr hidden="false" id="185" name="Shape 185"/>
          <p:cNvSpPr txBox="true"/>
          <p:nvPr isPhoto="false"/>
        </p:nvSpPr>
        <p:spPr>
          <a:xfrm flipH="false" flipV="false" rot="0">
            <a:off x="714348" y="5857892"/>
            <a:ext cx="2097754" cy="923329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Осень в Абрамцево</a:t>
            </a:r>
          </a:p>
          <a:p/>
          <a:p/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4" name="GroupShape 8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86" name="Shape 8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hidden="false" id="87" name="Shape 87"/>
          <p:cNvSpPr txBox="true"/>
          <p:nvPr isPhoto="false"/>
        </p:nvSpPr>
        <p:spPr>
          <a:xfrm flipH="false" flipV="false" rot="0">
            <a:off x="1357290" y="1142984"/>
            <a:ext cx="6357981" cy="120032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chemeClr val="bg1">
                    <a:lumMod val="95000"/>
                    <a:lumOff val="5000"/>
                  </a:schemeClr>
                </a:solidFill>
              </a:rPr>
              <a:t>Все дети были очень способными и любили рисовать, но особенно одаренными к рисованию были Василий и его младшая сестра Елена.  Родители пригласили  из Академии художеств для них учителя  Петра Петровича Чистякова.</a:t>
            </a: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</p:sld>
</file>

<file path=ppt/slides/slide3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86" name="GroupShape 18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88" name="Shape 18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4828032" cy="6858000"/>
          </a:xfrm>
          <a:prstGeom prst="rect">
            <a:avLst/>
          </a:prstGeom>
        </p:spPr>
      </p:pic>
      <p:pic>
        <p:nvPicPr>
          <p:cNvPr hidden="false" id="190" name="Shape 190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3929057" y="0"/>
            <a:ext cx="5214942" cy="6858000"/>
          </a:xfrm>
          <a:prstGeom prst="rect">
            <a:avLst/>
          </a:prstGeom>
        </p:spPr>
      </p:pic>
      <p:sp>
        <p:nvSpPr>
          <p:cNvPr hidden="false" id="191" name="Shape 191"/>
          <p:cNvSpPr txBox="true"/>
          <p:nvPr isPhoto="false"/>
        </p:nvSpPr>
        <p:spPr>
          <a:xfrm flipH="false" flipV="false" rot="0">
            <a:off x="1643042" y="928669"/>
            <a:ext cx="2064540" cy="369332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rgbClr val="00B050"/>
                </a:solidFill>
              </a:rPr>
              <a:t>Деревня Тургенево</a:t>
            </a:r>
            <a:endParaRPr>
              <a:solidFill>
                <a:srgbClr val="00B050"/>
              </a:solidFill>
            </a:endParaRPr>
          </a:p>
        </p:txBody>
      </p:sp>
    </p:spTree>
  </p:cSld>
</p:sld>
</file>

<file path=ppt/slides/slide3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92" name="GroupShape 19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3" name="Shape 19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Мастер-класс от Поленова</a:t>
            </a:r>
          </a:p>
        </p:txBody>
      </p:sp>
      <p:sp>
        <p:nvSpPr>
          <p:cNvPr hidden="false" id="194" name="Shape 194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>
</file>

<file path=ppt/slides/slide3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95" name="GroupShape 19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6" name="Shape 196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t>Этюдник</a:t>
            </a:r>
            <a:br/>
          </a:p>
        </p:txBody>
      </p:sp>
      <p:pic>
        <p:nvPicPr>
          <p:cNvPr hidden="false" id="198" name="Shape 198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285720" y="2357430"/>
            <a:ext cx="3133725" cy="4257675"/>
          </a:xfrm>
          <a:prstGeom prst="rect">
            <a:avLst/>
          </a:prstGeom>
        </p:spPr>
      </p:pic>
      <p:pic>
        <p:nvPicPr>
          <p:cNvPr hidden="false" id="200" name="Shape 200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3857620" y="1428736"/>
            <a:ext cx="4714908" cy="5143535"/>
          </a:xfrm>
          <a:prstGeom prst="rect">
            <a:avLst/>
          </a:prstGeom>
        </p:spPr>
      </p:pic>
    </p:spTree>
  </p:cSld>
</p:sld>
</file>

<file path=ppt/slides/slide3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01" name="GroupShape 20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2" name="Shape 20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t>Намечаем быстрыми линиями линию горизонта, </a:t>
            </a:r>
            <a:br/>
            <a:r>
              <a:t>реки, контур деревьев.</a:t>
            </a:r>
          </a:p>
        </p:txBody>
      </p:sp>
      <p:pic>
        <p:nvPicPr>
          <p:cNvPr hidden="false" id="204" name="Shape 204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1339736" y="1600200"/>
            <a:ext cx="6464528" cy="4708525"/>
          </a:xfrm>
          <a:prstGeom prst="rect">
            <a:avLst/>
          </a:prstGeom>
        </p:spPr>
      </p:pic>
    </p:spTree>
  </p:cSld>
</p:sld>
</file>

<file path=ppt/slides/slide3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05" name="GroupShape 20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6" name="Shape 206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t>Окрашиваем локальным цветом пейзаж.</a:t>
            </a:r>
          </a:p>
        </p:txBody>
      </p:sp>
      <p:pic>
        <p:nvPicPr>
          <p:cNvPr hidden="false" id="208" name="Shape 208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1282118" y="1600200"/>
            <a:ext cx="6579764" cy="4708525"/>
          </a:xfrm>
          <a:prstGeom prst="rect">
            <a:avLst/>
          </a:prstGeom>
        </p:spPr>
      </p:pic>
    </p:spTree>
  </p:cSld>
</p:sld>
</file>

<file path=ppt/slides/slide3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09" name="GroupShape 20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10" name="Shape 21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Прорисовка деталей</a:t>
            </a:r>
          </a:p>
        </p:txBody>
      </p:sp>
      <p:pic>
        <p:nvPicPr>
          <p:cNvPr hidden="false" id="212" name="Shape 212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1291904" y="1600200"/>
            <a:ext cx="6560192" cy="4708525"/>
          </a:xfrm>
          <a:prstGeom prst="rect">
            <a:avLst/>
          </a:prstGeom>
        </p:spPr>
      </p:pic>
    </p:spTree>
  </p:cSld>
</p:sld>
</file>

<file path=ppt/slides/slide3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13" name="GroupShape 2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14" name="Shape 21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Усадьба в </a:t>
            </a:r>
            <a:r>
              <a:t>Бехово</a:t>
            </a:r>
          </a:p>
        </p:txBody>
      </p:sp>
      <p:pic>
        <p:nvPicPr>
          <p:cNvPr hidden="false" id="216" name="Shape 216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1026846" y="1600200"/>
            <a:ext cx="7090308" cy="4708525"/>
          </a:xfrm>
          <a:prstGeom prst="rect">
            <a:avLst/>
          </a:prstGeom>
        </p:spPr>
      </p:pic>
    </p:spTree>
  </p:cSld>
</p:sld>
</file>

<file path=ppt/slides/slide3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17" name="GroupShape 21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18" name="Shape 21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Борок</a:t>
            </a:r>
          </a:p>
        </p:txBody>
      </p:sp>
      <p:pic>
        <p:nvPicPr>
          <p:cNvPr hidden="false" id="220" name="Shape 220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907778" y="1600200"/>
            <a:ext cx="7328444" cy="4708525"/>
          </a:xfrm>
          <a:prstGeom prst="rect">
            <a:avLst/>
          </a:prstGeom>
        </p:spPr>
      </p:pic>
    </p:spTree>
  </p:cSld>
</p:sld>
</file>

<file path=ppt/slides/slide3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21" name="GroupShape 22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22" name="Shape 22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t>Дом с мастерскими для друзей-художников</a:t>
            </a:r>
            <a:br/>
          </a:p>
        </p:txBody>
      </p:sp>
      <p:pic>
        <p:nvPicPr>
          <p:cNvPr hidden="false" id="224" name="Shape 224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1071538" y="1192181"/>
            <a:ext cx="7143800" cy="4951463"/>
          </a:xfrm>
          <a:prstGeom prst="rect">
            <a:avLst/>
          </a:prstGeom>
        </p:spPr>
      </p:pic>
    </p:spTree>
  </p:cSld>
</p:sld>
</file>

<file path=ppt/slides/slide3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25" name="GroupShape 22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26" name="Shape 226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t>Сейчас там находиться музей Поленова</a:t>
            </a:r>
            <a:br/>
          </a:p>
        </p:txBody>
      </p:sp>
      <p:pic>
        <p:nvPicPr>
          <p:cNvPr hidden="false" id="228" name="Shape 228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1136938" y="1600200"/>
            <a:ext cx="6870123" cy="4708525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8" name="GroupShape 8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9" name="Shape 89"/>
          <p:cNvSpPr txBox="true"/>
          <p:nvPr isPhoto="false">
            <p:ph idx="0" type="title"/>
          </p:nvPr>
        </p:nvSpPr>
        <p:spPr>
          <a:xfrm flipH="false" flipV="false" rot="0">
            <a:off x="142844" y="1500174"/>
            <a:ext cx="8643998" cy="2500322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t>Наступил 1863 и перед Василием Поленовым встал выбор- куда пойти учиться?</a:t>
            </a:r>
            <a:br/>
          </a:p>
        </p:txBody>
      </p:sp>
    </p:spTree>
  </p:cSld>
</p:sld>
</file>

<file path=ppt/slides/slide4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29" name="GroupShape 22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30" name="Shape 23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Просмотр картин Поленова</a:t>
            </a:r>
            <a:br/>
          </a:p>
        </p:txBody>
      </p:sp>
      <p:sp>
        <p:nvSpPr>
          <p:cNvPr hidden="false" id="231" name="Shape 231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0" name="GroupShape 9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1" name="Shape 91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93" name="Shape 93"/>
          <p:cNvPicPr preferRelativeResize="true"/>
          <p:nvPr isPhoto="false">
            <p:ph idx="1" type="body"/>
          </p:nvPr>
        </p:nvPicPr>
        <p:blipFill>
          <a:blip r:embed="rId1"/>
          <a:srcRect b="7417" l="0" r="0" t="7417"/>
          <a:stretch/>
        </p:blipFill>
        <p:spPr>
          <a:xfrm flipH="false" flipV="false" rot="0">
            <a:off x="428625" y="1831975"/>
            <a:ext cx="8215313" cy="3962400"/>
          </a:xfrm>
          <a:prstGeom prst="rect">
            <a:avLst/>
          </a:prstGeom>
        </p:spPr>
      </p:pic>
      <p:sp>
        <p:nvSpPr>
          <p:cNvPr hidden="false" id="94" name="Shape 94"/>
          <p:cNvSpPr txBox="true"/>
          <p:nvPr isPhoto="false">
            <p:ph idx="2" type="body"/>
          </p:nvPr>
        </p:nvSpPr>
        <p:spPr>
          <a:xfrm flipH="false" flipV="false" rot="0">
            <a:off x="1714480" y="214290"/>
            <a:ext cx="5857916" cy="1643073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i="true" sz="2000">
                <a:solidFill>
                  <a:srgbClr val="FFFF00"/>
                </a:solidFill>
              </a:rPr>
              <a:t>И поступили братья в Петербургский университет на факультет физики и математики.</a:t>
            </a:r>
            <a:endParaRPr i="true" sz="2000">
              <a:solidFill>
                <a:srgbClr val="FFFF00"/>
              </a:solidFill>
            </a:endParaRPr>
          </a:p>
          <a:p>
            <a:r>
              <a:rPr i="true" sz="2000">
                <a:solidFill>
                  <a:srgbClr val="FFFF00"/>
                </a:solidFill>
              </a:rPr>
              <a:t> Александр учился с большим удовольствием,  да и Василий ни чуть не отставал, но его все же тянуло рисование. Вечерами он посещал занятия в Академии художеств и продолжал петь в хоре.</a:t>
            </a:r>
            <a:endParaRPr i="true" sz="2000">
              <a:solidFill>
                <a:srgbClr val="FFFF00"/>
              </a:solidFill>
            </a:endParaRPr>
          </a:p>
          <a:p/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5" name="GroupShape 9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6" name="Shape 96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t>У Василия Поленова было много друзей, но самым дорогим был друг и близкий по духу человек Илья Репин.</a:t>
            </a:r>
          </a:p>
        </p:txBody>
      </p:sp>
      <p:pic>
        <p:nvPicPr>
          <p:cNvPr hidden="false" id="98" name="Shape 98"/>
          <p:cNvPicPr preferRelativeResize="true"/>
          <p:nvPr isPhoto="false">
            <p:ph idx="1" type="body"/>
          </p:nvPr>
        </p:nvPicPr>
        <p:blipFill>
          <a:blip r:embed="rId1"/>
          <a:srcRect b="7865" l="0" r="0" t="7865"/>
          <a:stretch/>
        </p:blipFill>
        <p:spPr>
          <a:xfrm flipH="false" flipV="false" rot="0">
            <a:off x="1828800" y="1143000"/>
            <a:ext cx="5486400" cy="5715000"/>
          </a:xfrm>
          <a:prstGeom prst="rect">
            <a:avLst/>
          </a:prstGeom>
        </p:spPr>
      </p:pic>
      <p:sp>
        <p:nvSpPr>
          <p:cNvPr hidden="false" id="99" name="Shape 99"/>
          <p:cNvSpPr txBox="true"/>
          <p:nvPr isPhoto="false">
            <p:ph idx="2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0" name="GroupShape 10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1" name="Shape 101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t>После окончания Академии Василий Поленов отправляется на стажировку в Европу и первый город который он посещает был Париж.</a:t>
            </a:r>
          </a:p>
        </p:txBody>
      </p:sp>
      <p:pic>
        <p:nvPicPr>
          <p:cNvPr hidden="false" id="103" name="Shape 103"/>
          <p:cNvPicPr preferRelativeResize="true"/>
          <p:nvPr isPhoto="false">
            <p:ph idx="1" type="body"/>
          </p:nvPr>
        </p:nvPicPr>
        <p:blipFill>
          <a:blip r:embed="rId1"/>
          <a:srcRect b="16236" l="0" r="0" t="16236"/>
          <a:stretch/>
        </p:blipFill>
        <p:spPr>
          <a:xfrm flipH="false" flipV="false" rot="0">
            <a:off x="357158" y="1214422"/>
            <a:ext cx="3929060" cy="5500687"/>
          </a:xfrm>
          <a:prstGeom prst="rect">
            <a:avLst/>
          </a:prstGeom>
        </p:spPr>
      </p:pic>
      <p:sp>
        <p:nvSpPr>
          <p:cNvPr hidden="false" id="104" name="Shape 104"/>
          <p:cNvSpPr txBox="true"/>
          <p:nvPr isPhoto="false">
            <p:ph idx="2" type="body"/>
          </p:nvPr>
        </p:nvSpPr>
        <p:spPr>
          <a:xfrm flipH="false" flipV="false" rot="21056044">
            <a:off x="3500430" y="4000504"/>
            <a:ext cx="5486399" cy="530352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b="true" cap="all" sz="2400">
                <a:solidFill>
                  <a:srgbClr val="FFFF00"/>
                </a:solidFill>
              </a:rPr>
              <a:t>В Париже ему очень понравилось. Он с удовольствием </a:t>
            </a:r>
            <a:r>
              <a:rPr b="true" cap="all" sz="2800">
                <a:solidFill>
                  <a:srgbClr val="FFFF00"/>
                </a:solidFill>
              </a:rPr>
              <a:t>пишет</a:t>
            </a:r>
            <a:r>
              <a:rPr b="true" cap="all" sz="2400">
                <a:solidFill>
                  <a:srgbClr val="FFFF00"/>
                </a:solidFill>
              </a:rPr>
              <a:t> этюды, натюрморты, портреты парижан, </a:t>
            </a:r>
            <a:r>
              <a:rPr b="true" cap="all" sz="2400">
                <a:solidFill>
                  <a:srgbClr val="FFFF00"/>
                </a:solidFill>
              </a:rPr>
              <a:t>пленерные</a:t>
            </a:r>
            <a:r>
              <a:rPr b="true" cap="all" sz="2400">
                <a:solidFill>
                  <a:srgbClr val="FFFF00"/>
                </a:solidFill>
              </a:rPr>
              <a:t> пейзажи</a:t>
            </a:r>
            <a:r>
              <a:rPr i="true" sz="2000">
                <a:solidFill>
                  <a:srgbClr val="FFFF00"/>
                </a:solidFill>
              </a:rPr>
              <a:t>.</a:t>
            </a:r>
            <a:endParaRPr i="true" sz="2000">
              <a:solidFill>
                <a:srgbClr val="FFFF00"/>
              </a:solidFill>
            </a:endParaRPr>
          </a:p>
        </p:txBody>
      </p:sp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5" name="GroupShape 10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07" name="Shape 10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hidden="false" id="108" name="Shape 108"/>
          <p:cNvSpPr txBox="true"/>
          <p:nvPr isPhoto="false"/>
        </p:nvSpPr>
        <p:spPr>
          <a:xfrm flipH="false" flipV="false" rot="0">
            <a:off x="928662" y="1071546"/>
            <a:ext cx="7215238" cy="120032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i="true" sz="2400">
                <a:solidFill>
                  <a:schemeClr val="accent2">
                    <a:lumMod val="50000"/>
                  </a:schemeClr>
                </a:solidFill>
              </a:rPr>
              <a:t>Наиболее сильное впечатление на художника произвела Венеция. Венеция как мечта, как сон фантастический !</a:t>
            </a:r>
            <a:endParaRPr i="true" sz="240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9" name="GroupShape 10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11" name="Shape 11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3428991" cy="6858000"/>
          </a:xfrm>
          <a:prstGeom prst="rect">
            <a:avLst/>
          </a:prstGeom>
        </p:spPr>
      </p:pic>
      <p:pic>
        <p:nvPicPr>
          <p:cNvPr hidden="false" id="113" name="Shape 113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187847">
            <a:off x="2228688" y="824587"/>
            <a:ext cx="6786578" cy="4899672"/>
          </a:xfrm>
          <a:prstGeom prst="rect">
            <a:avLst/>
          </a:prstGeom>
        </p:spPr>
      </p:pic>
      <p:sp>
        <p:nvSpPr>
          <p:cNvPr hidden="false" id="114" name="Shape 114"/>
          <p:cNvSpPr txBox="true"/>
          <p:nvPr isPhoto="false"/>
        </p:nvSpPr>
        <p:spPr>
          <a:xfrm flipH="false" flipV="false" rot="0">
            <a:off x="3571868" y="2071678"/>
            <a:ext cx="3915558" cy="461665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400">
                <a:solidFill>
                  <a:schemeClr val="accent1">
                    <a:lumMod val="50000"/>
                  </a:schemeClr>
                </a:solidFill>
              </a:rPr>
              <a:t>Работы Поленова в Венеции</a:t>
            </a:r>
            <a:endParaRPr sz="240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name="Апекс">
  <a:themeElements>
    <a:clrScheme name="Аспект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</a:majorFont>
      <a:minorFont>
        <a:latin typeface="Book Antiqua"/>
        <a:ea typeface=""/>
        <a:cs typeface=""/>
      </a:minorFont>
    </a:fontScheme>
    <a:fmtScheme name="Метро">
      <a:fillStyleLst>
        <a:solidFill>
          <a:schemeClr val="phClr"/>
        </a:solidFill>
        <a:gradFill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</a:gradFill>
        <a:gradFill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</a:gradFill>
      </a:fillStyleLst>
      <a:lnStyleLst>
        <a:ln w="120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</a:gradFill>
        <a:noFill/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MyOffice-CoreFramework-Android/25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2022-03-12T11:27:12Z</dcterms:modified>
</cp:coreProperties>
</file>